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4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183BE-730E-4C66-B1CF-8CD7CF82C53F}" type="datetimeFigureOut">
              <a:rPr lang="ko-KR" altLang="en-US" smtClean="0"/>
              <a:t>2024-02-07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602F6-DABB-479E-A08E-CED5A2BC00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64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44A4-A709-4C7E-BEF9-088131271196}" type="datetimeFigureOut">
              <a:rPr lang="ko-KR" altLang="en-US" smtClean="0"/>
              <a:t>2024-02-07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E69B-DCBE-439C-A8E5-CE1A19F273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675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44A4-A709-4C7E-BEF9-088131271196}" type="datetimeFigureOut">
              <a:rPr lang="ko-KR" altLang="en-US" smtClean="0"/>
              <a:t>2024-02-07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E69B-DCBE-439C-A8E5-CE1A19F273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217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44A4-A709-4C7E-BEF9-088131271196}" type="datetimeFigureOut">
              <a:rPr lang="ko-KR" altLang="en-US" smtClean="0"/>
              <a:t>2024-02-07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E69B-DCBE-439C-A8E5-CE1A19F273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7059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44A4-A709-4C7E-BEF9-088131271196}" type="datetimeFigureOut">
              <a:rPr lang="ko-KR" altLang="en-US" smtClean="0"/>
              <a:t>2024-02-07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E69B-DCBE-439C-A8E5-CE1A19F273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6267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44A4-A709-4C7E-BEF9-088131271196}" type="datetimeFigureOut">
              <a:rPr lang="ko-KR" altLang="en-US" smtClean="0"/>
              <a:t>2024-02-07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E69B-DCBE-439C-A8E5-CE1A19F273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4790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44A4-A709-4C7E-BEF9-088131271196}" type="datetimeFigureOut">
              <a:rPr lang="ko-KR" altLang="en-US" smtClean="0"/>
              <a:t>2024-02-07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E69B-DCBE-439C-A8E5-CE1A19F273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4649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44A4-A709-4C7E-BEF9-088131271196}" type="datetimeFigureOut">
              <a:rPr lang="ko-KR" altLang="en-US" smtClean="0"/>
              <a:t>2024-02-07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E69B-DCBE-439C-A8E5-CE1A19F273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571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44A4-A709-4C7E-BEF9-088131271196}" type="datetimeFigureOut">
              <a:rPr lang="ko-KR" altLang="en-US" smtClean="0"/>
              <a:t>2024-02-07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E69B-DCBE-439C-A8E5-CE1A19F273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7131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44A4-A709-4C7E-BEF9-088131271196}" type="datetimeFigureOut">
              <a:rPr lang="ko-KR" altLang="en-US" smtClean="0"/>
              <a:t>2024-02-07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E69B-DCBE-439C-A8E5-CE1A19F273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30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44A4-A709-4C7E-BEF9-088131271196}" type="datetimeFigureOut">
              <a:rPr lang="ko-KR" altLang="en-US" smtClean="0"/>
              <a:t>2024-02-07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E69B-DCBE-439C-A8E5-CE1A19F273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968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44A4-A709-4C7E-BEF9-088131271196}" type="datetimeFigureOut">
              <a:rPr lang="ko-KR" altLang="en-US" smtClean="0"/>
              <a:t>2024-02-07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E69B-DCBE-439C-A8E5-CE1A19F273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9248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344A4-A709-4C7E-BEF9-088131271196}" type="datetimeFigureOut">
              <a:rPr lang="ko-KR" altLang="en-US" smtClean="0"/>
              <a:t>2024-02-07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7E69B-DCBE-439C-A8E5-CE1A19F273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671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2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80164" y="6482443"/>
            <a:ext cx="4563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한국여성노동자회 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X 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대구여성노동자회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X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사무금융우분투재단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210 카툰스토리 R" panose="02020603020101020101" pitchFamily="18" charset="-127"/>
              <a:ea typeface="210 카툰스토리 R" panose="0202060302010102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408" y="6297777"/>
            <a:ext cx="5241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여성 청년 노동자 </a:t>
            </a:r>
            <a:r>
              <a:rPr lang="ko-KR" altLang="en-US" dirty="0" err="1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묵은지님을</a:t>
            </a:r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응원합니다</a:t>
            </a:r>
            <a:r>
              <a:rPr lang="en-US" altLang="ko-KR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.</a:t>
            </a:r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</a:t>
            </a:r>
            <a:endParaRPr lang="ko-KR" altLang="en-US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0648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580164" y="6482443"/>
            <a:ext cx="4563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한국여성노동자회 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X 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대구여성노동자회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X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사무금융우분투재단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210 카툰스토리 R" panose="02020603020101020101" pitchFamily="18" charset="-127"/>
              <a:ea typeface="210 카툰스토리 R" panose="0202060302010102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408" y="6297777"/>
            <a:ext cx="5241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여성 청년 노동자 </a:t>
            </a:r>
            <a:r>
              <a:rPr lang="ko-KR" altLang="en-US" dirty="0" err="1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오하님을</a:t>
            </a:r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응원합니다</a:t>
            </a:r>
            <a:r>
              <a:rPr lang="en-US" altLang="ko-KR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.</a:t>
            </a:r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</a:t>
            </a:r>
            <a:endParaRPr lang="ko-KR" altLang="en-US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988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580164" y="6482443"/>
            <a:ext cx="4563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한국여성노동자회 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X 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대구여성노동자회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X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사무금융우분투재단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210 카툰스토리 R" panose="02020603020101020101" pitchFamily="18" charset="-127"/>
              <a:ea typeface="210 카툰스토리 R" panose="0202060302010102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408" y="6297777"/>
            <a:ext cx="5241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여성 청년 노동자 </a:t>
            </a:r>
            <a:r>
              <a:rPr lang="ko-KR" altLang="en-US" dirty="0" err="1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옥수수님을</a:t>
            </a:r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응원합니다</a:t>
            </a:r>
            <a:r>
              <a:rPr lang="en-US" altLang="ko-KR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.</a:t>
            </a:r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</a:t>
            </a:r>
            <a:endParaRPr lang="ko-KR" altLang="en-US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837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580164" y="6482443"/>
            <a:ext cx="4563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한국여성노동자회 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X 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대구여성노동자회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X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사무금융우분투재단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210 카툰스토리 R" panose="02020603020101020101" pitchFamily="18" charset="-127"/>
              <a:ea typeface="210 카툰스토리 R" panose="0202060302010102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408" y="6297777"/>
            <a:ext cx="5241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여성 청년 노동자 </a:t>
            </a:r>
            <a:r>
              <a:rPr lang="ko-KR" altLang="en-US" dirty="0" err="1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제이지님을</a:t>
            </a:r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응원합니다</a:t>
            </a:r>
            <a:r>
              <a:rPr lang="en-US" altLang="ko-KR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.</a:t>
            </a:r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</a:t>
            </a:r>
            <a:endParaRPr lang="ko-KR" altLang="en-US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81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580164" y="6482443"/>
            <a:ext cx="4563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한국여성노동자회 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X 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대구여성노동자회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X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사무금융우분투재단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210 카툰스토리 R" panose="02020603020101020101" pitchFamily="18" charset="-127"/>
              <a:ea typeface="210 카툰스토리 R" panose="0202060302010102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408" y="6297777"/>
            <a:ext cx="5241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여성 청년 노동자 </a:t>
            </a:r>
            <a:r>
              <a:rPr lang="ko-KR" altLang="en-US" dirty="0" err="1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토리님을</a:t>
            </a:r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응원합니다</a:t>
            </a:r>
            <a:r>
              <a:rPr lang="en-US" altLang="ko-KR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.</a:t>
            </a:r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</a:t>
            </a:r>
            <a:endParaRPr lang="ko-KR" altLang="en-US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7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580164" y="6482443"/>
            <a:ext cx="4563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한국여성노동자회 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X 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대구여성노동자회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X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사무금융우분투재단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210 카툰스토리 R" panose="02020603020101020101" pitchFamily="18" charset="-127"/>
              <a:ea typeface="210 카툰스토리 R" panose="0202060302010102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408" y="6297777"/>
            <a:ext cx="5241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여성 청년 노동자 </a:t>
            </a:r>
            <a:r>
              <a:rPr lang="ko-KR" altLang="en-US" dirty="0" err="1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햄식이님을</a:t>
            </a:r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응원합니다</a:t>
            </a:r>
            <a:r>
              <a:rPr lang="en-US" altLang="ko-KR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.</a:t>
            </a:r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</a:t>
            </a:r>
            <a:endParaRPr lang="ko-KR" altLang="en-US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28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580164" y="6482443"/>
            <a:ext cx="4563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한국여성노동자회 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X 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대구여성노동자회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X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210 카툰스토리 R" panose="02020603020101020101" pitchFamily="18" charset="-127"/>
                <a:ea typeface="210 카툰스토리 R" panose="02020603020101020101" pitchFamily="18" charset="-127"/>
              </a:rPr>
              <a:t>사무금융우분투재단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210 카툰스토리 R" panose="02020603020101020101" pitchFamily="18" charset="-127"/>
              <a:ea typeface="210 카툰스토리 R" panose="0202060302010102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408" y="6297777"/>
            <a:ext cx="5241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여성 청년 노동자 모두를 응원합니다</a:t>
            </a:r>
            <a:r>
              <a:rPr lang="en-US" altLang="ko-KR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.</a:t>
            </a:r>
            <a:r>
              <a:rPr lang="ko-KR" altLang="en-US" dirty="0" smtClean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</a:t>
            </a:r>
            <a:endParaRPr lang="ko-KR" altLang="en-US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77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77</Words>
  <Application>Microsoft Office PowerPoint</Application>
  <PresentationFormat>화면 슬라이드 쇼(4:3)</PresentationFormat>
  <Paragraphs>14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4" baseType="lpstr">
      <vt:lpstr>08서울한강체 M</vt:lpstr>
      <vt:lpstr>210 카툰스토리 R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AsusB365MA</dc:creator>
  <cp:lastModifiedBy>AsusB365MA</cp:lastModifiedBy>
  <cp:revision>2</cp:revision>
  <cp:lastPrinted>2024-02-07T02:46:59Z</cp:lastPrinted>
  <dcterms:created xsi:type="dcterms:W3CDTF">2024-02-07T02:38:02Z</dcterms:created>
  <dcterms:modified xsi:type="dcterms:W3CDTF">2024-02-07T02:57:49Z</dcterms:modified>
</cp:coreProperties>
</file>